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97BB27F-034E-485E-8C16-EF9EC4A20CB8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49CB93D-BC27-4A80-9A8A-77EFDCEEDA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BB27F-034E-485E-8C16-EF9EC4A20CB8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B93D-BC27-4A80-9A8A-77EFDCEEDA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BB27F-034E-485E-8C16-EF9EC4A20CB8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B93D-BC27-4A80-9A8A-77EFDCEEDA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97BB27F-034E-485E-8C16-EF9EC4A20CB8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B93D-BC27-4A80-9A8A-77EFDCEEDA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97BB27F-034E-485E-8C16-EF9EC4A20CB8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49CB93D-BC27-4A80-9A8A-77EFDCEEDAF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97BB27F-034E-485E-8C16-EF9EC4A20CB8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49CB93D-BC27-4A80-9A8A-77EFDCEEDA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97BB27F-034E-485E-8C16-EF9EC4A20CB8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49CB93D-BC27-4A80-9A8A-77EFDCEEDA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BB27F-034E-485E-8C16-EF9EC4A20CB8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B93D-BC27-4A80-9A8A-77EFDCEEDA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97BB27F-034E-485E-8C16-EF9EC4A20CB8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49CB93D-BC27-4A80-9A8A-77EFDCEEDA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97BB27F-034E-485E-8C16-EF9EC4A20CB8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49CB93D-BC27-4A80-9A8A-77EFDCEEDA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97BB27F-034E-485E-8C16-EF9EC4A20CB8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49CB93D-BC27-4A80-9A8A-77EFDCEEDA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97BB27F-034E-485E-8C16-EF9EC4A20CB8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49CB93D-BC27-4A80-9A8A-77EFDCEEDA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History of Nuclear Energy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Amstrid</a:t>
            </a:r>
            <a:r>
              <a:rPr lang="en-US" dirty="0" smtClean="0"/>
              <a:t> Gomez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Discoveries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1895,Wilhelm Roentgen, discovered x-rays</a:t>
            </a:r>
          </a:p>
          <a:p>
            <a:r>
              <a:rPr lang="en-US" dirty="0" smtClean="0"/>
              <a:t>In 1897 J.J. Thompson discovered the electron.</a:t>
            </a:r>
          </a:p>
          <a:p>
            <a:r>
              <a:rPr lang="en-US" dirty="0" smtClean="0"/>
              <a:t>In 1898, Marie Curie discovered radium and polonium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Ernest Rutherford</a:t>
            </a:r>
            <a:endParaRPr lang="en-US" dirty="0"/>
          </a:p>
        </p:txBody>
      </p:sp>
      <p:pic>
        <p:nvPicPr>
          <p:cNvPr id="5" name="Content Placeholder 4" descr="APNONFFCA89E316CARXLLGZCA2NKBX6CA6WNY2FCAIF1ETDCA9VDJFLCAW64LCECAJ86L5SCA1AMIR7CA2FMOWDCA0TBD9JCA1MAUXWCAOYXK6TCAHQC8L0CA4H1OQZCAY93WBWCACKT4W8CARWM3P5CAQWIKTJ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2667000"/>
            <a:ext cx="3271837" cy="2613819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Made major contributions to nuclear energy</a:t>
            </a:r>
          </a:p>
          <a:p>
            <a:r>
              <a:rPr lang="en-US" dirty="0" smtClean="0"/>
              <a:t>1899-discovered 2 kinds of rays emitting from radium</a:t>
            </a:r>
          </a:p>
          <a:p>
            <a:r>
              <a:rPr lang="en-US" dirty="0" smtClean="0"/>
              <a:t>1901- published theory of radioactivity with Soddy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Rutherford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Discovered the nucleus of the atom</a:t>
            </a:r>
          </a:p>
          <a:p>
            <a:r>
              <a:rPr lang="en-US" dirty="0" smtClean="0"/>
              <a:t>Created the first artificially induced nuclear reaction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Radioactive tracers can be used to diagnose heart disease</a:t>
            </a:r>
          </a:p>
          <a:p>
            <a:r>
              <a:rPr lang="en-US" dirty="0" smtClean="0"/>
              <a:t>Uranium could be used for weapons</a:t>
            </a:r>
          </a:p>
          <a:p>
            <a:r>
              <a:rPr lang="en-US" dirty="0" smtClean="0"/>
              <a:t>Submarines and missiles</a:t>
            </a:r>
          </a:p>
          <a:p>
            <a:r>
              <a:rPr lang="en-US" dirty="0" smtClean="0"/>
              <a:t>Nuclear power plants can be used to provide energy for </a:t>
            </a:r>
            <a:r>
              <a:rPr lang="en-US" smtClean="0"/>
              <a:t>people.h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nuclear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2597" b="1259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16</TotalTime>
  <Words>103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Verve</vt:lpstr>
      <vt:lpstr>History of Nuclear Energy</vt:lpstr>
      <vt:lpstr>Discoveries </vt:lpstr>
      <vt:lpstr>Ernest Rutherford</vt:lpstr>
      <vt:lpstr>Rutherford (cont.)</vt:lpstr>
      <vt:lpstr>Uses</vt:lpstr>
      <vt:lpstr>Slide 6</vt:lpstr>
    </vt:vector>
  </TitlesOfParts>
  <Company>Hazleton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Nuclear Energy</dc:title>
  <dc:creator>Hazleton Area School District</dc:creator>
  <cp:lastModifiedBy>Hazleton Area School District</cp:lastModifiedBy>
  <cp:revision>4</cp:revision>
  <dcterms:created xsi:type="dcterms:W3CDTF">2010-05-10T15:22:03Z</dcterms:created>
  <dcterms:modified xsi:type="dcterms:W3CDTF">2010-05-25T16:38:20Z</dcterms:modified>
</cp:coreProperties>
</file>